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70" r:id="rId2"/>
    <p:sldId id="273" r:id="rId3"/>
    <p:sldId id="271" r:id="rId4"/>
    <p:sldId id="278" r:id="rId5"/>
    <p:sldId id="260" r:id="rId6"/>
    <p:sldId id="261" r:id="rId7"/>
    <p:sldId id="264" r:id="rId8"/>
    <p:sldId id="280" r:id="rId9"/>
    <p:sldId id="282" r:id="rId10"/>
    <p:sldId id="281" r:id="rId11"/>
    <p:sldId id="284" r:id="rId12"/>
    <p:sldId id="274" r:id="rId13"/>
    <p:sldId id="275" r:id="rId14"/>
    <p:sldId id="263" r:id="rId15"/>
    <p:sldId id="262" r:id="rId16"/>
    <p:sldId id="265" r:id="rId17"/>
    <p:sldId id="267" r:id="rId18"/>
    <p:sldId id="266" r:id="rId19"/>
    <p:sldId id="268" r:id="rId20"/>
    <p:sldId id="269" r:id="rId21"/>
    <p:sldId id="272" r:id="rId22"/>
    <p:sldId id="276" r:id="rId23"/>
    <p:sldId id="277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5621" autoAdjust="0"/>
  </p:normalViewPr>
  <p:slideViewPr>
    <p:cSldViewPr snapToGrid="0">
      <p:cViewPr varScale="1">
        <p:scale>
          <a:sx n="70" d="100"/>
          <a:sy n="70" d="100"/>
        </p:scale>
        <p:origin x="116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07CA34-62AF-4CE9-836C-131BDEC8D3D9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9B7537-0314-46AF-9829-C32D3CD59F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6307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9B7537-0314-46AF-9829-C32D3CD59F4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3528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9B7537-0314-46AF-9829-C32D3CD59F4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9203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9B7537-0314-46AF-9829-C32D3CD59F4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9135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9B7537-0314-46AF-9829-C32D3CD59F4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3631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9B7537-0314-46AF-9829-C32D3CD59F4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7432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9B7537-0314-46AF-9829-C32D3CD59F4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8934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9B7537-0314-46AF-9829-C32D3CD59F4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3251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9B7537-0314-46AF-9829-C32D3CD59F4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3348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9B7537-0314-46AF-9829-C32D3CD59F4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6072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9B7537-0314-46AF-9829-C32D3CD59F4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6701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9B7537-0314-46AF-9829-C32D3CD59F4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4414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9B7537-0314-46AF-9829-C32D3CD59F4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5978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9B7537-0314-46AF-9829-C32D3CD59F4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4061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9B7537-0314-46AF-9829-C32D3CD59F4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2368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9B7537-0314-46AF-9829-C32D3CD59F4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5631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9B7537-0314-46AF-9829-C32D3CD59F4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103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A9194B-65C1-287A-DAA5-23CE843245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81CE12-81CD-CD76-54AE-B7AFEEA8E6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0F28C2-484D-90DA-1E3D-1E6650B24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3BA12-B423-468A-AEA6-60B7BA213F40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A14589-6072-064B-D5AD-7AA2723DA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B6C1F6-64D3-E5C3-AEEE-DEC5B0607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E4D9D-5D76-4A5B-87EC-F5D9EF8B97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923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BC4EC4-3A7D-6028-BDDC-A2F0CB664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CD7160-7199-CEB8-D739-CC5ED9AC62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9A72C7-51DA-E249-B66C-796099031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3BA12-B423-468A-AEA6-60B7BA213F40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DEC40F-DE6D-2900-865D-A596A414D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23DF7D-7672-7DDD-3DAD-F28C0B028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E4D9D-5D76-4A5B-87EC-F5D9EF8B97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695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BE14CF8-B01B-0632-CBC1-C85E12D2D2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C27EF2-EAE5-3D73-345A-03D91DAF80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BAE2A1-FC9A-1BC2-B6EA-3F80983DBB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3BA12-B423-468A-AEA6-60B7BA213F40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4BE131-AC8B-5E6A-0E84-2B4C6682F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FEDA1D-BCAE-462B-1E4E-FD1A05C27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E4D9D-5D76-4A5B-87EC-F5D9EF8B97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067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797C35-B5BA-704F-2C06-45AF1E74D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4783FF-B2BE-EAAE-AAA3-E5E9DDEB05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0D4C0E-FF61-3A33-301C-97CD3E843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3BA12-B423-468A-AEA6-60B7BA213F40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D15DAF-8029-EA6C-74FD-F90CE770B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EBFF10-FBEC-0253-06DA-531490537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E4D9D-5D76-4A5B-87EC-F5D9EF8B97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114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A65C9-BB0A-00D3-43D0-D128FC657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6C0B37-D785-13F5-EC09-AC6AE89950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632332-D0B0-0D87-6AB5-152C250A1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3BA12-B423-468A-AEA6-60B7BA213F40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4DD1A2-BA63-2064-53FC-029CDA793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F37D54-4C3A-47FB-5A13-0D3B80CA0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E4D9D-5D76-4A5B-87EC-F5D9EF8B97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17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D8C24-D0BF-3972-F885-9DBEBC581A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7BABF1-A2E9-CBF8-EDE9-F42EEC3137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39AC44-8686-C549-D45B-9E2E484E84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406D07-5FDC-26EF-2BB4-A2792A4466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3BA12-B423-468A-AEA6-60B7BA213F40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828E3B-9099-7FF6-B8E2-4E53ABE57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354BEE-5051-2663-A97A-577EE48BF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E4D9D-5D76-4A5B-87EC-F5D9EF8B97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975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D64A6-8BA8-BCC1-DFF9-ED3FB4C1C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704FF9-229C-08B5-A47F-2442433985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6AA312-5084-325E-4343-FF2EC4C6A1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5CD01F-2BB3-C6DF-4C42-323C036710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997388C-DF98-9C92-5315-694B0F9E26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4FD60D7-768A-FA88-51CD-F9C309F72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3BA12-B423-468A-AEA6-60B7BA213F40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5560C6B-1F06-8FFB-4A3C-299E70455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18D804D-81A7-3687-A846-69AF881E4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E4D9D-5D76-4A5B-87EC-F5D9EF8B97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043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7EDF57-7A52-908E-2361-CF9A6DE34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C5173B-9330-A255-92CC-FC746BA2C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3BA12-B423-468A-AEA6-60B7BA213F40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732E5C-7250-9FC5-ABE3-EF5637765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4AFDE2-7503-FC44-EB48-0C0DD8016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E4D9D-5D76-4A5B-87EC-F5D9EF8B97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087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C84E99-02DF-8A73-CB9D-B4D7DFD37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3BA12-B423-468A-AEA6-60B7BA213F40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5201F69-9969-4EC4-1CA7-8D923929F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A5A155-3A94-A2ED-FC1C-C55ACE4C3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E4D9D-5D76-4A5B-87EC-F5D9EF8B97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502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58843-67DE-CB56-C322-27A3B9B4A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1DC349-57FA-67CC-9490-D96FE70A73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B18846-A125-40FC-D269-BA947AB722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A02D58-1CAA-9FFF-8DC4-1F1C34042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3BA12-B423-468A-AEA6-60B7BA213F40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1981A3-700D-1A62-7A5C-8B37EB29D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CA58B5-4E79-EA9D-A82B-0B064959D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E4D9D-5D76-4A5B-87EC-F5D9EF8B97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443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E1293-1D99-57C4-E377-A0AC01782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C0CD0B7-0F4C-DD10-4640-403764D9A0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36852B-5428-1930-2205-A64FCBB06F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99D7CE-D755-49BF-883F-AE2267830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3BA12-B423-468A-AEA6-60B7BA213F40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689B7F-9501-3474-4FE9-790C360CA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91854C-2D39-281F-BE4B-2F32492BE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E4D9D-5D76-4A5B-87EC-F5D9EF8B97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606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9E3BA5-9364-0174-F12E-8820B9133B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083629-9B10-28BF-E35F-638D429946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540270-FA7C-F558-C00B-7083E4E944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03BA12-B423-468A-AEA6-60B7BA213F40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B6D2D8-6A11-56B7-8DF2-7B068B12E4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6E8C1E-3201-50B1-6B79-4BF2233C9F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6E4D9D-5D76-4A5B-87EC-F5D9EF8B97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411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tm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tm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tm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mp"/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m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tm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mp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tm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mp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tm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mp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mp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tm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tm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B330DEF-3242-6D06-8692-2611F7736283}"/>
              </a:ext>
            </a:extLst>
          </p:cNvPr>
          <p:cNvSpPr txBox="1"/>
          <p:nvPr/>
        </p:nvSpPr>
        <p:spPr>
          <a:xfrm>
            <a:off x="3360581" y="0"/>
            <a:ext cx="5470071" cy="69352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ENTRADA DEL MAR CONDOMINIUM ASSOCIATION, INC.</a:t>
            </a:r>
            <a:endParaRPr lang="en-US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NOTICE OF BOARD OF DIRECTORS</a:t>
            </a:r>
            <a:endParaRPr lang="en-US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MEETING</a:t>
            </a:r>
            <a:endParaRPr lang="en-US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Date:  Wednesday, June 13, 2022</a:t>
            </a:r>
            <a:r>
              <a:rPr lang="en-US" sz="12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n-US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Time: 6:30pm Meeting  </a:t>
            </a:r>
            <a:endParaRPr lang="en-US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Location: 1300 Seaway Dr., Clubhouse</a:t>
            </a:r>
            <a:endParaRPr lang="en-US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Call to order</a:t>
            </a:r>
            <a:endParaRPr lang="en-US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Pledge of Allegiance</a:t>
            </a:r>
            <a:endParaRPr lang="en-US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Roll Call </a:t>
            </a:r>
            <a:endParaRPr lang="en-US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Treasurer’s Report</a:t>
            </a:r>
            <a:endParaRPr lang="en-US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Approve 4.08.22 Meeting Minutes</a:t>
            </a:r>
            <a:endParaRPr lang="en-US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en-US" sz="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AGENDA</a:t>
            </a:r>
            <a:r>
              <a:rPr lang="en-US" sz="1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</a:t>
            </a:r>
            <a:endParaRPr lang="en-US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Old Business</a:t>
            </a:r>
            <a:endParaRPr lang="en-US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Dock Update</a:t>
            </a:r>
            <a:endParaRPr lang="en-US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Ice Machine update</a:t>
            </a:r>
            <a:endParaRPr lang="en-US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Grill Update </a:t>
            </a:r>
            <a:endParaRPr lang="en-US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Parking Lot update</a:t>
            </a:r>
            <a:endParaRPr lang="en-US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New Business</a:t>
            </a:r>
            <a:endParaRPr lang="en-US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1.  Pool Contract</a:t>
            </a:r>
            <a:endParaRPr lang="en-US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2.  2021 Annual Financial Report (audit/review)</a:t>
            </a:r>
            <a:endParaRPr lang="en-US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3.  La Entrada Rules Book. </a:t>
            </a:r>
            <a:endParaRPr lang="en-US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4.  Guest registration </a:t>
            </a:r>
            <a:endParaRPr lang="en-US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General comments (3 minutes per member)</a:t>
            </a:r>
            <a:endParaRPr lang="en-US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Adjournment</a:t>
            </a:r>
            <a:endParaRPr lang="en-US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525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8994AC9-E9E3-B2A4-8CFE-CE01EE426DB5}"/>
              </a:ext>
            </a:extLst>
          </p:cNvPr>
          <p:cNvSpPr txBox="1"/>
          <p:nvPr/>
        </p:nvSpPr>
        <p:spPr>
          <a:xfrm>
            <a:off x="288907" y="250372"/>
            <a:ext cx="9302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4.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F6DB005-696E-6FCE-328E-1B6D782A5606}"/>
              </a:ext>
            </a:extLst>
          </p:cNvPr>
          <p:cNvSpPr txBox="1"/>
          <p:nvPr/>
        </p:nvSpPr>
        <p:spPr>
          <a:xfrm>
            <a:off x="2362936" y="1441312"/>
            <a:ext cx="670559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The Parking Lot work was completed last month.  We’ve received numerous complements saying that they look much better with easy to read numbers.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We did receive one comment calling the new system “weird” and asking if the “mistake will be rectified.”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For those owners and renters with large trucks, please take advantage of the designated truck parking spots when you have more than one vehicle.</a:t>
            </a:r>
          </a:p>
        </p:txBody>
      </p:sp>
    </p:spTree>
    <p:extLst>
      <p:ext uri="{BB962C8B-B14F-4D97-AF65-F5344CB8AC3E}">
        <p14:creationId xmlns:p14="http://schemas.microsoft.com/office/powerpoint/2010/main" val="8577499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E43CDB-A725-F418-A0B4-6E5F3486F74A}"/>
              </a:ext>
            </a:extLst>
          </p:cNvPr>
          <p:cNvSpPr txBox="1"/>
          <p:nvPr/>
        </p:nvSpPr>
        <p:spPr>
          <a:xfrm>
            <a:off x="3526973" y="2275113"/>
            <a:ext cx="4876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New Business</a:t>
            </a:r>
          </a:p>
        </p:txBody>
      </p:sp>
    </p:spTree>
    <p:extLst>
      <p:ext uri="{BB962C8B-B14F-4D97-AF65-F5344CB8AC3E}">
        <p14:creationId xmlns:p14="http://schemas.microsoft.com/office/powerpoint/2010/main" val="5727085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Timeline&#10;&#10;Description automatically generated">
            <a:extLst>
              <a:ext uri="{FF2B5EF4-FFF2-40B4-BE49-F238E27FC236}">
                <a16:creationId xmlns:a16="http://schemas.microsoft.com/office/drawing/2014/main" id="{F62543B0-5FFB-7831-A8D0-7D05F2CE93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143" y="457200"/>
            <a:ext cx="4561713" cy="59436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F99C191-99DA-F4F3-14EC-432FBCCDEBB2}"/>
              </a:ext>
            </a:extLst>
          </p:cNvPr>
          <p:cNvSpPr txBox="1"/>
          <p:nvPr/>
        </p:nvSpPr>
        <p:spPr>
          <a:xfrm>
            <a:off x="691678" y="936172"/>
            <a:ext cx="9302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1.</a:t>
            </a:r>
          </a:p>
        </p:txBody>
      </p:sp>
    </p:spTree>
    <p:extLst>
      <p:ext uri="{BB962C8B-B14F-4D97-AF65-F5344CB8AC3E}">
        <p14:creationId xmlns:p14="http://schemas.microsoft.com/office/powerpoint/2010/main" val="10467288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F99C191-99DA-F4F3-14EC-432FBCCDEBB2}"/>
              </a:ext>
            </a:extLst>
          </p:cNvPr>
          <p:cNvSpPr txBox="1"/>
          <p:nvPr/>
        </p:nvSpPr>
        <p:spPr>
          <a:xfrm>
            <a:off x="288907" y="250372"/>
            <a:ext cx="9302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2.</a:t>
            </a:r>
          </a:p>
        </p:txBody>
      </p:sp>
      <p:pic>
        <p:nvPicPr>
          <p:cNvPr id="9" name="Picture 8" descr="Table&#10;&#10;Description automatically generated">
            <a:extLst>
              <a:ext uri="{FF2B5EF4-FFF2-40B4-BE49-F238E27FC236}">
                <a16:creationId xmlns:a16="http://schemas.microsoft.com/office/drawing/2014/main" id="{F6373BB7-53BB-4689-27B9-DC086C9E48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873" y="201436"/>
            <a:ext cx="5400927" cy="6454699"/>
          </a:xfrm>
          <a:prstGeom prst="rect">
            <a:avLst/>
          </a:prstGeom>
        </p:spPr>
      </p:pic>
      <p:pic>
        <p:nvPicPr>
          <p:cNvPr id="11" name="Picture 10" descr="Text, letter&#10;&#10;Description automatically generated">
            <a:extLst>
              <a:ext uri="{FF2B5EF4-FFF2-40B4-BE49-F238E27FC236}">
                <a16:creationId xmlns:a16="http://schemas.microsoft.com/office/drawing/2014/main" id="{5124CCEA-30C5-C84C-4BED-7B61D0C719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1231" y="216677"/>
            <a:ext cx="5573869" cy="6439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8291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able&#10;&#10;Description automatically generated">
            <a:extLst>
              <a:ext uri="{FF2B5EF4-FFF2-40B4-BE49-F238E27FC236}">
                <a16:creationId xmlns:a16="http://schemas.microsoft.com/office/drawing/2014/main" id="{E147F798-E22C-53A5-CE72-935FA081B6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6" y="158107"/>
            <a:ext cx="6043184" cy="6454699"/>
          </a:xfrm>
          <a:prstGeom prst="rect">
            <a:avLst/>
          </a:prstGeom>
        </p:spPr>
      </p:pic>
      <p:pic>
        <p:nvPicPr>
          <p:cNvPr id="7" name="Picture 6" descr="Text, letter&#10;&#10;Description automatically generated">
            <a:extLst>
              <a:ext uri="{FF2B5EF4-FFF2-40B4-BE49-F238E27FC236}">
                <a16:creationId xmlns:a16="http://schemas.microsoft.com/office/drawing/2014/main" id="{73A56F62-3C8C-9986-2A60-6BE55F56FB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6475" y="418542"/>
            <a:ext cx="6035563" cy="6439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2232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, letter&#10;&#10;Description automatically generated">
            <a:extLst>
              <a:ext uri="{FF2B5EF4-FFF2-40B4-BE49-F238E27FC236}">
                <a16:creationId xmlns:a16="http://schemas.microsoft.com/office/drawing/2014/main" id="{EA0655AD-B8F1-E027-38E5-EC3997EEC0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" y="228322"/>
            <a:ext cx="6088908" cy="6401355"/>
          </a:xfrm>
          <a:prstGeom prst="rect">
            <a:avLst/>
          </a:prstGeom>
        </p:spPr>
      </p:pic>
      <p:pic>
        <p:nvPicPr>
          <p:cNvPr id="5" name="Picture 4" descr="Table&#10;&#10;Description automatically generated">
            <a:extLst>
              <a:ext uri="{FF2B5EF4-FFF2-40B4-BE49-F238E27FC236}">
                <a16:creationId xmlns:a16="http://schemas.microsoft.com/office/drawing/2014/main" id="{50BD56F4-50D1-9CE3-0826-EC00D5ED98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8223" y="190218"/>
            <a:ext cx="4999153" cy="6477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0060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B324EB4F-165C-16B5-93CB-1002D54DEA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374" y="213081"/>
            <a:ext cx="5014395" cy="6431837"/>
          </a:xfrm>
          <a:prstGeom prst="rect">
            <a:avLst/>
          </a:prstGeom>
        </p:spPr>
      </p:pic>
      <p:pic>
        <p:nvPicPr>
          <p:cNvPr id="5" name="Picture 4" descr="Table&#10;&#10;Description automatically generated">
            <a:extLst>
              <a:ext uri="{FF2B5EF4-FFF2-40B4-BE49-F238E27FC236}">
                <a16:creationId xmlns:a16="http://schemas.microsoft.com/office/drawing/2014/main" id="{66909872-F716-BD78-1E05-D167D1FEA4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80823"/>
            <a:ext cx="5044877" cy="6348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4840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3DE23C83-95D2-98E7-37B5-DDB6675D1D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13" y="179347"/>
            <a:ext cx="4953429" cy="6172735"/>
          </a:xfrm>
          <a:prstGeom prst="rect">
            <a:avLst/>
          </a:prstGeom>
        </p:spPr>
      </p:pic>
      <p:pic>
        <p:nvPicPr>
          <p:cNvPr id="5" name="Picture 4" descr="Text, letter&#10;&#10;Description automatically generated">
            <a:extLst>
              <a:ext uri="{FF2B5EF4-FFF2-40B4-BE49-F238E27FC236}">
                <a16:creationId xmlns:a16="http://schemas.microsoft.com/office/drawing/2014/main" id="{6F63CE91-28FC-C621-5087-BA2ED55430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4987" y="357874"/>
            <a:ext cx="4983912" cy="6142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0401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, letter&#10;&#10;Description automatically generated">
            <a:extLst>
              <a:ext uri="{FF2B5EF4-FFF2-40B4-BE49-F238E27FC236}">
                <a16:creationId xmlns:a16="http://schemas.microsoft.com/office/drawing/2014/main" id="{946E83EC-79FD-E0CD-08E6-9CE07EF3E8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789" y="537492"/>
            <a:ext cx="4961050" cy="6066046"/>
          </a:xfrm>
          <a:prstGeom prst="rect">
            <a:avLst/>
          </a:prstGeom>
        </p:spPr>
      </p:pic>
      <p:pic>
        <p:nvPicPr>
          <p:cNvPr id="5" name="Picture 4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879846B8-C58A-1225-9727-0206EEE931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95977"/>
            <a:ext cx="4915326" cy="6066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6977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, letter&#10;&#10;Description automatically generated">
            <a:extLst>
              <a:ext uri="{FF2B5EF4-FFF2-40B4-BE49-F238E27FC236}">
                <a16:creationId xmlns:a16="http://schemas.microsoft.com/office/drawing/2014/main" id="{35F31341-4387-B713-769A-3E70E9895A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37" y="441404"/>
            <a:ext cx="4861981" cy="6416596"/>
          </a:xfrm>
          <a:prstGeom prst="rect">
            <a:avLst/>
          </a:prstGeom>
        </p:spPr>
      </p:pic>
      <p:pic>
        <p:nvPicPr>
          <p:cNvPr id="5" name="Picture 4" descr="Table&#10;&#10;Description automatically generated">
            <a:extLst>
              <a:ext uri="{FF2B5EF4-FFF2-40B4-BE49-F238E27FC236}">
                <a16:creationId xmlns:a16="http://schemas.microsoft.com/office/drawing/2014/main" id="{17716190-13B1-0D20-3260-BDF827CDED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9463" y="308339"/>
            <a:ext cx="4884843" cy="6241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2669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Table&#10;&#10;Description automatically generated with medium confidence">
            <a:extLst>
              <a:ext uri="{FF2B5EF4-FFF2-40B4-BE49-F238E27FC236}">
                <a16:creationId xmlns:a16="http://schemas.microsoft.com/office/drawing/2014/main" id="{0AF10C60-B934-587C-C1E3-81BBC47CD2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0143" y="0"/>
            <a:ext cx="55517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0492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6BD039A7-A795-4DC4-A6FE-E33C25141D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854" y="239753"/>
            <a:ext cx="4976291" cy="6378493"/>
          </a:xfrm>
          <a:prstGeom prst="rect">
            <a:avLst/>
          </a:prstGeom>
        </p:spPr>
      </p:pic>
      <p:pic>
        <p:nvPicPr>
          <p:cNvPr id="5" name="Picture 4" descr="Table&#10;&#10;Description automatically generated">
            <a:extLst>
              <a:ext uri="{FF2B5EF4-FFF2-40B4-BE49-F238E27FC236}">
                <a16:creationId xmlns:a16="http://schemas.microsoft.com/office/drawing/2014/main" id="{B1BF21DC-11C8-B004-0819-1B421D3426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0074" y="433783"/>
            <a:ext cx="4877223" cy="642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3539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BB6E6330-DD38-0191-210D-0858C3121D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714" y="413657"/>
            <a:ext cx="4576571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4337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770C36-FB0B-65D8-FB9B-CEE4D2FD9640}"/>
              </a:ext>
            </a:extLst>
          </p:cNvPr>
          <p:cNvSpPr txBox="1"/>
          <p:nvPr/>
        </p:nvSpPr>
        <p:spPr>
          <a:xfrm>
            <a:off x="397764" y="261258"/>
            <a:ext cx="9302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3.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F67D10A-7B96-5BAD-8149-7DB5705F80B8}"/>
              </a:ext>
            </a:extLst>
          </p:cNvPr>
          <p:cNvSpPr txBox="1"/>
          <p:nvPr/>
        </p:nvSpPr>
        <p:spPr>
          <a:xfrm>
            <a:off x="2209802" y="1856387"/>
            <a:ext cx="700024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A limited number of Rules and Regulations books have been printed for new owners and renters.  It is available for referencing, downloading, and printing on the Association’s website</a:t>
            </a:r>
          </a:p>
        </p:txBody>
      </p:sp>
    </p:spTree>
    <p:extLst>
      <p:ext uri="{BB962C8B-B14F-4D97-AF65-F5344CB8AC3E}">
        <p14:creationId xmlns:p14="http://schemas.microsoft.com/office/powerpoint/2010/main" val="4608630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DC7A66-E43F-B991-5146-F430F6FB4562}"/>
              </a:ext>
            </a:extLst>
          </p:cNvPr>
          <p:cNvSpPr txBox="1"/>
          <p:nvPr/>
        </p:nvSpPr>
        <p:spPr>
          <a:xfrm>
            <a:off x="441306" y="261258"/>
            <a:ext cx="9302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4.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C1F5E5D-C7D7-138E-448E-FA0361823CB4}"/>
              </a:ext>
            </a:extLst>
          </p:cNvPr>
          <p:cNvSpPr txBox="1"/>
          <p:nvPr/>
        </p:nvSpPr>
        <p:spPr>
          <a:xfrm>
            <a:off x="1704048" y="953755"/>
            <a:ext cx="13983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From the Association’s Rules and Regulations</a:t>
            </a: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43073ED4-B208-0A43-8B96-44A0CE1BFD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098" y="953755"/>
            <a:ext cx="5197290" cy="5540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0048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E43CDB-A725-F418-A0B4-6E5F3486F74A}"/>
              </a:ext>
            </a:extLst>
          </p:cNvPr>
          <p:cNvSpPr txBox="1"/>
          <p:nvPr/>
        </p:nvSpPr>
        <p:spPr>
          <a:xfrm>
            <a:off x="3526973" y="2275113"/>
            <a:ext cx="4876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Old Business</a:t>
            </a:r>
          </a:p>
        </p:txBody>
      </p:sp>
    </p:spTree>
    <p:extLst>
      <p:ext uri="{BB962C8B-B14F-4D97-AF65-F5344CB8AC3E}">
        <p14:creationId xmlns:p14="http://schemas.microsoft.com/office/powerpoint/2010/main" val="9777886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Text, letter&#10;&#10;Description automatically generated">
            <a:extLst>
              <a:ext uri="{FF2B5EF4-FFF2-40B4-BE49-F238E27FC236}">
                <a16:creationId xmlns:a16="http://schemas.microsoft.com/office/drawing/2014/main" id="{C27CFB89-6F74-F9AC-ED6D-324A99ADDF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132" y="0"/>
            <a:ext cx="5280305" cy="6858000"/>
          </a:xfrm>
          <a:prstGeom prst="rect">
            <a:avLst/>
          </a:prstGeom>
        </p:spPr>
      </p:pic>
      <p:pic>
        <p:nvPicPr>
          <p:cNvPr id="11" name="Picture 10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A6C03E87-0E98-5005-3C97-D04AF3E124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4638" y="0"/>
            <a:ext cx="5255394" cy="6858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8994AC9-E9E3-B2A4-8CFE-CE01EE426DB5}"/>
              </a:ext>
            </a:extLst>
          </p:cNvPr>
          <p:cNvSpPr txBox="1"/>
          <p:nvPr/>
        </p:nvSpPr>
        <p:spPr>
          <a:xfrm>
            <a:off x="288907" y="250372"/>
            <a:ext cx="9302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1.</a:t>
            </a:r>
          </a:p>
        </p:txBody>
      </p:sp>
    </p:spTree>
    <p:extLst>
      <p:ext uri="{BB962C8B-B14F-4D97-AF65-F5344CB8AC3E}">
        <p14:creationId xmlns:p14="http://schemas.microsoft.com/office/powerpoint/2010/main" val="35145779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06CC51B6-2192-3980-312A-22FA371E31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31" y="0"/>
            <a:ext cx="5368710" cy="6858000"/>
          </a:xfrm>
          <a:prstGeom prst="rect">
            <a:avLst/>
          </a:prstGeom>
        </p:spPr>
      </p:pic>
      <p:pic>
        <p:nvPicPr>
          <p:cNvPr id="5" name="Picture 4" descr="Text, letter&#10;&#10;Description automatically generated">
            <a:extLst>
              <a:ext uri="{FF2B5EF4-FFF2-40B4-BE49-F238E27FC236}">
                <a16:creationId xmlns:a16="http://schemas.microsoft.com/office/drawing/2014/main" id="{684E5A18-8FD8-5C65-C15F-65061CCF3D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688" y="0"/>
            <a:ext cx="52040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0749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 with low confidence">
            <a:extLst>
              <a:ext uri="{FF2B5EF4-FFF2-40B4-BE49-F238E27FC236}">
                <a16:creationId xmlns:a16="http://schemas.microsoft.com/office/drawing/2014/main" id="{E4F8F37E-8E6A-2F57-E1DB-585C21216A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70" y="0"/>
            <a:ext cx="5204604" cy="6858000"/>
          </a:xfrm>
          <a:prstGeom prst="rect">
            <a:avLst/>
          </a:prstGeom>
        </p:spPr>
      </p:pic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E6A626E0-AB1C-322D-A54B-509FE992DD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5684" y="0"/>
            <a:ext cx="51561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616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, letter&#10;&#10;Description automatically generated">
            <a:extLst>
              <a:ext uri="{FF2B5EF4-FFF2-40B4-BE49-F238E27FC236}">
                <a16:creationId xmlns:a16="http://schemas.microsoft.com/office/drawing/2014/main" id="{585D086B-AA39-4C88-05C4-4AEC27A157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947" y="0"/>
            <a:ext cx="53531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1249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8994AC9-E9E3-B2A4-8CFE-CE01EE426DB5}"/>
              </a:ext>
            </a:extLst>
          </p:cNvPr>
          <p:cNvSpPr txBox="1"/>
          <p:nvPr/>
        </p:nvSpPr>
        <p:spPr>
          <a:xfrm>
            <a:off x="288907" y="250372"/>
            <a:ext cx="9302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2.</a:t>
            </a:r>
          </a:p>
        </p:txBody>
      </p:sp>
      <p:pic>
        <p:nvPicPr>
          <p:cNvPr id="3" name="Picture 2" descr="A picture containing kitchen appliance&#10;&#10;Description automatically generated">
            <a:extLst>
              <a:ext uri="{FF2B5EF4-FFF2-40B4-BE49-F238E27FC236}">
                <a16:creationId xmlns:a16="http://schemas.microsoft.com/office/drawing/2014/main" id="{B2232EF3-C79E-76C6-180D-112617C075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164" y="0"/>
            <a:ext cx="5163671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3F906A3-ACD1-2F9D-B9A3-69104395AFAC}"/>
              </a:ext>
            </a:extLst>
          </p:cNvPr>
          <p:cNvSpPr txBox="1"/>
          <p:nvPr/>
        </p:nvSpPr>
        <p:spPr>
          <a:xfrm>
            <a:off x="1295400" y="1817912"/>
            <a:ext cx="202474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It’s now ready for use!  Thanks to Joe Smith and all those who donated.</a:t>
            </a:r>
          </a:p>
        </p:txBody>
      </p:sp>
    </p:spTree>
    <p:extLst>
      <p:ext uri="{BB962C8B-B14F-4D97-AF65-F5344CB8AC3E}">
        <p14:creationId xmlns:p14="http://schemas.microsoft.com/office/powerpoint/2010/main" val="2076262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8994AC9-E9E3-B2A4-8CFE-CE01EE426DB5}"/>
              </a:ext>
            </a:extLst>
          </p:cNvPr>
          <p:cNvSpPr txBox="1"/>
          <p:nvPr/>
        </p:nvSpPr>
        <p:spPr>
          <a:xfrm>
            <a:off x="288907" y="250372"/>
            <a:ext cx="9302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3.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C8054C-8D0B-45E6-7D2B-13881761AE43}"/>
              </a:ext>
            </a:extLst>
          </p:cNvPr>
          <p:cNvSpPr txBox="1"/>
          <p:nvPr/>
        </p:nvSpPr>
        <p:spPr>
          <a:xfrm>
            <a:off x="1730828" y="1654627"/>
            <a:ext cx="202474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It’s now ready for use!  Thanks to Skip </a:t>
            </a:r>
            <a:r>
              <a:rPr lang="en-US" sz="2000" dirty="0" err="1">
                <a:solidFill>
                  <a:schemeClr val="bg1"/>
                </a:solidFill>
              </a:rPr>
              <a:t>Farinhas</a:t>
            </a:r>
            <a:r>
              <a:rPr lang="en-US" sz="2000" dirty="0">
                <a:solidFill>
                  <a:schemeClr val="bg1"/>
                </a:solidFill>
              </a:rPr>
              <a:t> and all those who donated.</a:t>
            </a:r>
          </a:p>
        </p:txBody>
      </p:sp>
      <p:pic>
        <p:nvPicPr>
          <p:cNvPr id="3" name="Picture 2" descr="A picture containing ground, curb&#10;&#10;Description automatically generated">
            <a:extLst>
              <a:ext uri="{FF2B5EF4-FFF2-40B4-BE49-F238E27FC236}">
                <a16:creationId xmlns:a16="http://schemas.microsoft.com/office/drawing/2014/main" id="{49963E82-F697-D6C7-B212-A90F9FC2D8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5571" y="54150"/>
            <a:ext cx="5758543" cy="6749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603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TM04033923[[fn=Depth]]</Template>
  <TotalTime>278</TotalTime>
  <Words>288</Words>
  <Application>Microsoft Office PowerPoint</Application>
  <PresentationFormat>Widescreen</PresentationFormat>
  <Paragraphs>64</Paragraphs>
  <Slides>23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Buddy Emerson</dc:creator>
  <cp:lastModifiedBy>Buddy Emerson</cp:lastModifiedBy>
  <cp:revision>10</cp:revision>
  <dcterms:created xsi:type="dcterms:W3CDTF">2022-07-13T17:36:01Z</dcterms:created>
  <dcterms:modified xsi:type="dcterms:W3CDTF">2022-08-15T14:15:49Z</dcterms:modified>
</cp:coreProperties>
</file>